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67" r:id="rId5"/>
    <p:sldId id="271" r:id="rId6"/>
    <p:sldId id="272" r:id="rId7"/>
    <p:sldId id="270" r:id="rId8"/>
    <p:sldId id="273" r:id="rId9"/>
    <p:sldId id="274" r:id="rId10"/>
    <p:sldId id="266" r:id="rId11"/>
    <p:sldId id="268" r:id="rId12"/>
    <p:sldId id="275" r:id="rId13"/>
    <p:sldId id="276" r:id="rId14"/>
    <p:sldId id="277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ad UrRehmanSethi" initials="AU" lastIdx="1" clrIdx="0">
    <p:extLst>
      <p:ext uri="{19B8F6BF-5375-455C-9EA6-DF929625EA0E}">
        <p15:presenceInfo xmlns:p15="http://schemas.microsoft.com/office/powerpoint/2012/main" userId="Abad UrRehmanSet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>
      <p:cViewPr>
        <p:scale>
          <a:sx n="75" d="100"/>
          <a:sy n="75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1T06:56:45.66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AAA33-42AE-4881-BB92-6D6F35BB1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AC581BC-8E3B-4DB2-9C96-C4B4E7A7C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65BBBF-A966-4E2F-B601-7AE76567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4F511D-BFC2-4987-B8D8-61CB48078B04}" type="datetimeFigureOut">
              <a:rPr lang="nl-BE" smtClean="0"/>
              <a:pPr/>
              <a:t>29/04/2020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B9002DF-7299-4E1F-B142-3CDFE50B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88C748-6B74-4F0C-AA1B-E0211348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70321E-3AF3-4349-A5E2-0C5DE24E1106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76BB4FEE-75E2-4442-8D56-22538D57C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/>
          <a:stretch/>
        </p:blipFill>
        <p:spPr>
          <a:xfrm>
            <a:off x="4274810" y="-27331"/>
            <a:ext cx="5003828" cy="112361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FC603B8-0B71-42B3-A9E7-1E537073B3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62" y="3403"/>
            <a:ext cx="1066802" cy="106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3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12BEE-74F9-413D-A1EB-82FC4ED3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FB27A17-2845-4082-88AF-E4190043F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0DB8482-7030-472D-A080-5B6B5DB2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29/04/2020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894552-1BC7-4053-B569-91E3FE27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673DF4-B8A7-4B76-99AA-ED88397B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CE23275-7720-42A7-B3D9-7FE2CCFA1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8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326CC46-C472-459F-B88D-552CFC71C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AD855C1-9B66-42B9-8C62-E53F63700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7C295F-328B-49A2-8999-F41FF257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29/04/2020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9B06F4-BD99-4CB1-9EC3-411DD8979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B1F244F-672F-47F5-BF92-2C3E38F8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444A807-9F90-420F-921F-37541A055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AB590-2465-4E8D-9A7C-28515A0F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08178D-B2FB-4660-8B11-7566F5BED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834602E-5E4C-405B-8B24-4D603EDB9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29/04/2020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26B30E-331F-425F-B39E-C513BC96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D9D358-E596-4F01-B996-441CF332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F2E23A-B791-492E-B96B-F35320692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5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F63E1-1E06-49C6-8C6B-AF99273B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163659-9179-41A0-BA6D-10E90084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94ED6E2-62DD-4BF1-8ED4-A999D551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29/04/2020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2460C19-EF6C-4FA2-BAAB-6AE5D17BC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F95912-F932-459A-96DB-D63CEB45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F9A8096-7915-4B5B-9DA7-BA1860D7C5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9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0FB461-D1D0-4497-AA4E-2503D8FA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359B78-CEE7-4F39-92EA-976BA051C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D0AFC17-9A26-4583-805D-D9F2D3F7D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2E066F-FC10-48D8-9A13-49E9EC15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29/04/2020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C10FD09-255F-46AA-88D5-F0DC7A23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C83F8F-21CB-48A9-BD51-8516AF06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0BB6BCE-D63F-4987-9708-970EF9572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02E33-BF7E-4C6C-9C1F-AAE5132E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7653961-8717-48C3-95DE-E8BF3B83E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4BE50D1-7158-4F9E-B50F-FD67C1A92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8B90710-E5B8-4F77-A9F2-4B4D77FCD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345FF41-EC7A-4025-B2A0-CC01CC5BF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6D5713B-9E48-4010-AAFB-6CF81351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29/04/2020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AEADB0E-2C5D-4ACA-8250-E07487A2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CC618EB-A22F-4BD1-948F-05AAE965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2305C17-509D-49FA-AA56-637F3EF90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9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C8060-DFE0-4381-80F1-3F734A99E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8782C67-6041-4EBA-A498-74E4DC6BA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29/04/2020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6C156D0-7F5B-4052-A27D-02671A30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F31291-716F-4FD1-A129-91525CAE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D5C6DC9-8E00-4FEB-8281-DE8DAFA23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9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78EB71B-ADA5-444B-8DD6-6889FA0B9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29/04/2020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346F42E-9483-4879-980D-A557CA8B5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D12CD0-4F13-46BF-B67C-7D5D3394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451310E-3E0C-40AA-A569-92A491020E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03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BAC35-5662-44BA-BA53-87130909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668AC1-7CE7-4AF1-8586-CD181F01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CD499AB-A8D6-4C21-8299-5600DCE62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7F03B13-EAB7-4CB9-86D6-D6391B3AC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29/04/2020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3369F3-8C8E-46C3-9A47-F8A5F3CC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E4ABE82-5EB2-473C-A652-CB316288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8B1E114-5151-4553-ACC0-F3CA4DF81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85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509ECA-8E3D-45F2-B789-3EFE28BD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D50AE7-8540-472E-9EAB-5C797F8E7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6CB3F81-9D43-47E3-9726-CDB4D81E5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06AA7DD-E2C9-4C55-9CB3-AD13B297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511D-BFC2-4987-B8D8-61CB48078B04}" type="datetimeFigureOut">
              <a:rPr lang="nl-BE" smtClean="0"/>
              <a:t>29/04/2020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85E1956-7A36-4935-BF03-2B9D025C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561AE5A-E845-4C1B-BCCA-540F6AAE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70321E-3AF3-4349-A5E2-0C5DE24E1106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2E7C143-1D5D-4D4C-B9DC-C561444E0B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29" y="6062721"/>
            <a:ext cx="3018095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7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9B6C839-54BE-49BA-B4E5-9DFD458B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80C45BF-A4F3-44C7-BB6D-69619F99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A055EC-1E3D-49B2-BE49-62D4658CF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nl-BE" dirty="0"/>
              <a:t>22/02/2019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2F4A25-5AB4-4345-AB36-2F2AD5E52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nl-BE" dirty="0" err="1"/>
              <a:t>Bachelorproef</a:t>
            </a:r>
            <a:r>
              <a:rPr lang="nl-BE" dirty="0"/>
              <a:t> : </a:t>
            </a:r>
            <a:r>
              <a:rPr lang="nl-BE" dirty="0" err="1"/>
              <a:t>kick-off-meeting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85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D9293-9391-49B0-A89C-8E9CBE4CE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Autonomous Cart (2)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70BB0D-CAD3-4EE1-B4C5-83DC1F326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smtClean="0"/>
              <a:t>Abad Sethi</a:t>
            </a:r>
          </a:p>
          <a:p>
            <a:r>
              <a:rPr lang="nl-BE" dirty="0" smtClean="0"/>
              <a:t>Metehan Altintas</a:t>
            </a:r>
          </a:p>
          <a:p>
            <a:r>
              <a:rPr lang="nl-BE" dirty="0" smtClean="0"/>
              <a:t>Ali Al abdulwahhab</a:t>
            </a:r>
          </a:p>
          <a:p>
            <a:r>
              <a:rPr lang="nl-BE" dirty="0" smtClean="0"/>
              <a:t>Kazim Bozca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840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Demo: </a:t>
            </a:r>
            <a:r>
              <a:rPr lang="nl-BE" sz="3200" dirty="0" smtClean="0"/>
              <a:t>RFID Verification </a:t>
            </a:r>
            <a:r>
              <a:rPr lang="nl-BE" sz="3200" dirty="0" smtClean="0"/>
              <a:t>System (vorige demo)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					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191688"/>
            <a:ext cx="5362575" cy="404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4" y="2205975"/>
            <a:ext cx="5295900" cy="40195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11753" y="1569716"/>
            <a:ext cx="1927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3600" dirty="0"/>
              <a:t>Arduino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8546928" y="1571855"/>
            <a:ext cx="11256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3600" dirty="0" smtClean="0"/>
              <a:t>PSoC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535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262" y="132369"/>
            <a:ext cx="10515600" cy="1325563"/>
          </a:xfrm>
        </p:spPr>
        <p:txBody>
          <a:bodyPr/>
          <a:lstStyle/>
          <a:p>
            <a:r>
              <a:rPr lang="nl-BE" sz="4000" dirty="0" smtClean="0"/>
              <a:t>Demo: </a:t>
            </a:r>
            <a:r>
              <a:rPr lang="nl-BE" sz="2000" dirty="0" smtClean="0"/>
              <a:t>TCP/IP communicatie Jetson(client) &amp; PLC (server</a:t>
            </a:r>
            <a:r>
              <a:rPr lang="nl-BE" sz="2000" dirty="0" smtClean="0"/>
              <a:t>) (vorige demo)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42" y="1333240"/>
            <a:ext cx="9947669" cy="48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08" y="1431925"/>
            <a:ext cx="5801784" cy="435133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Demo: </a:t>
            </a:r>
            <a:r>
              <a:rPr lang="nl-BE" sz="3200" dirty="0" smtClean="0"/>
              <a:t>RFID Verification </a:t>
            </a:r>
            <a:r>
              <a:rPr lang="nl-BE" sz="3200" dirty="0" smtClean="0"/>
              <a:t>System met</a:t>
            </a:r>
            <a:br>
              <a:rPr lang="nl-BE" sz="3200" dirty="0" smtClean="0"/>
            </a:br>
            <a:r>
              <a:rPr lang="nl-BE" sz="3200" dirty="0"/>
              <a:t> </a:t>
            </a:r>
            <a:r>
              <a:rPr lang="nl-BE" sz="3200" dirty="0" smtClean="0"/>
              <a:t>              </a:t>
            </a:r>
            <a:r>
              <a:rPr lang="nl-BE" sz="3200" dirty="0" smtClean="0"/>
              <a:t>STMµController (Huidige demo)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7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Demo: </a:t>
            </a:r>
            <a:r>
              <a:rPr lang="nl-BE" sz="2800" dirty="0" smtClean="0"/>
              <a:t>Site voor op de Jetson nano display (bedoeld     		  voor passagiers) (huidige demo)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3429000"/>
            <a:ext cx="3843401" cy="256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3413920"/>
            <a:ext cx="4587521" cy="25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EA3A710-78F3-464B-8D09-501B199A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Onderzoeksvraag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303B6F2-38E0-4FB7-9185-792967A2A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/>
              <a:t>Kan een autonome wagen uitgerust worden met Elektronica die de gebruiker informatie geeft over de volledige toestand van </a:t>
            </a:r>
            <a:r>
              <a:rPr lang="nl-NL"/>
              <a:t>de </a:t>
            </a:r>
            <a:r>
              <a:rPr lang="nl-NL" smtClean="0"/>
              <a:t>beslissingen?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3645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97" y="217547"/>
            <a:ext cx="7039264" cy="6310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80975"/>
            <a:ext cx="87249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9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993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119435"/>
              </p:ext>
            </p:extLst>
          </p:nvPr>
        </p:nvGraphicFramePr>
        <p:xfrm>
          <a:off x="731520" y="606830"/>
          <a:ext cx="10829109" cy="50300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8829">
                  <a:extLst>
                    <a:ext uri="{9D8B030D-6E8A-4147-A177-3AD203B41FA5}">
                      <a16:colId xmlns:a16="http://schemas.microsoft.com/office/drawing/2014/main" val="3414607029"/>
                    </a:ext>
                  </a:extLst>
                </a:gridCol>
                <a:gridCol w="7980928">
                  <a:extLst>
                    <a:ext uri="{9D8B030D-6E8A-4147-A177-3AD203B41FA5}">
                      <a16:colId xmlns:a16="http://schemas.microsoft.com/office/drawing/2014/main" val="4101913232"/>
                    </a:ext>
                  </a:extLst>
                </a:gridCol>
                <a:gridCol w="1319352">
                  <a:extLst>
                    <a:ext uri="{9D8B030D-6E8A-4147-A177-3AD203B41FA5}">
                      <a16:colId xmlns:a16="http://schemas.microsoft.com/office/drawing/2014/main" val="4290866512"/>
                    </a:ext>
                  </a:extLst>
                </a:gridCol>
              </a:tblGrid>
              <a:tr h="361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DATUM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MILESTONE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STATUS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7569289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Vinden</a:t>
                      </a:r>
                      <a:r>
                        <a:rPr lang="en-US" sz="1600" dirty="0">
                          <a:effectLst/>
                        </a:rPr>
                        <a:t> van de </a:t>
                      </a:r>
                      <a:r>
                        <a:rPr lang="en-US" sz="1600" dirty="0" err="1">
                          <a:effectLst/>
                        </a:rPr>
                        <a:t>motorcontroller</a:t>
                      </a:r>
                      <a:r>
                        <a:rPr lang="en-US" sz="1600" dirty="0">
                          <a:effectLst/>
                        </a:rPr>
                        <a:t> in de buggy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26089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Definitieve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onderdelen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lijst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prijzen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doorsturen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naar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stakeholder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6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394306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Onderzoek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over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werking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motorcontroller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561495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RFID/Fingerprint start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mechanisme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maken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756289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Communicatie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tussen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PLC en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Jetson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Nano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regelen</a:t>
                      </a:r>
                      <a:endParaRPr lang="fr-BE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425763"/>
                  </a:ext>
                </a:extLst>
              </a:tr>
              <a:tr h="3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</a:t>
                      </a:r>
                      <a:r>
                        <a:rPr lang="en-US" sz="1600" dirty="0" smtClean="0">
                          <a:effectLst/>
                        </a:rPr>
                        <a:t>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Jetson</a:t>
                      </a:r>
                      <a:r>
                        <a:rPr lang="nl-BE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Nano </a:t>
                      </a:r>
                      <a:r>
                        <a:rPr lang="nl-BE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 User Interface bouwen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51294"/>
                  </a:ext>
                </a:extLst>
              </a:tr>
              <a:tr h="3930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</a:t>
                      </a:r>
                      <a:r>
                        <a:rPr lang="en-US" sz="1600" dirty="0" smtClean="0">
                          <a:effectLst/>
                        </a:rPr>
                        <a:t>10/11/12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Elektrisch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circuit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opbouw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van de PCB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87022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</a:t>
                      </a:r>
                      <a:r>
                        <a:rPr lang="en-US" sz="1600" dirty="0" smtClean="0">
                          <a:effectLst/>
                        </a:rPr>
                        <a:t>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nl-BE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aanmaken en admin data erin steken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327668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</a:t>
                      </a:r>
                      <a:r>
                        <a:rPr lang="en-US" sz="1600" dirty="0" smtClean="0">
                          <a:effectLst/>
                        </a:rPr>
                        <a:t>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Commandos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naar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PLC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door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sturen</a:t>
                      </a:r>
                      <a:r>
                        <a:rPr lang="fr-BE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voor</a:t>
                      </a:r>
                      <a:r>
                        <a:rPr lang="fr-BE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6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aansturing</a:t>
                      </a:r>
                      <a:r>
                        <a:rPr lang="fr-BE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BE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motorcontroller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719691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BE" sz="1600" dirty="0" err="1">
                          <a:effectLst/>
                        </a:rPr>
                        <a:t>Week</a:t>
                      </a:r>
                      <a:r>
                        <a:rPr lang="fr-BE" sz="1600" dirty="0">
                          <a:effectLst/>
                        </a:rPr>
                        <a:t> </a:t>
                      </a:r>
                      <a:r>
                        <a:rPr lang="fr-BE" sz="1600" dirty="0" smtClean="0">
                          <a:effectLst/>
                        </a:rPr>
                        <a:t>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Alles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zijn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geheel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 de buggy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implementeren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033733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</a:t>
                      </a:r>
                      <a:r>
                        <a:rPr lang="en-US" sz="1600" dirty="0" smtClean="0">
                          <a:effectLst/>
                        </a:rPr>
                        <a:t>12/14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 features zoals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app/Voice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commands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toevoegen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SQL database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6131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Week 14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Uittesten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Debuggen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/Final touches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32916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0249593" y="1330035"/>
            <a:ext cx="1313411" cy="3574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249593" y="1687483"/>
            <a:ext cx="1313411" cy="3574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249593" y="2053240"/>
            <a:ext cx="1313411" cy="3574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247218" y="972587"/>
            <a:ext cx="1313411" cy="3574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47218" y="2410688"/>
            <a:ext cx="1313411" cy="3565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47218" y="2776445"/>
            <a:ext cx="1313411" cy="35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47218" y="3142203"/>
            <a:ext cx="1313411" cy="3828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20" y="5916019"/>
            <a:ext cx="1313411" cy="3574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77094" y="5916019"/>
            <a:ext cx="1313411" cy="35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00352" y="5916019"/>
            <a:ext cx="1313411" cy="3565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7492" y="6272544"/>
            <a:ext cx="114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Afgewerkt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6878" y="6272544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Mee bezig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2667" y="626683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Nog doen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1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Elektronica </a:t>
            </a:r>
            <a:r>
              <a:rPr lang="nl-BE" dirty="0" smtClean="0"/>
              <a:t>bord (eerste versie)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368432" y="651805"/>
            <a:ext cx="4593194" cy="6449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2024"/>
          <a:stretch/>
        </p:blipFill>
        <p:spPr>
          <a:xfrm>
            <a:off x="838200" y="2115128"/>
            <a:ext cx="2878242" cy="39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Elektronica </a:t>
            </a:r>
            <a:r>
              <a:rPr lang="nl-BE" dirty="0" smtClean="0"/>
              <a:t>bord (huidige versie)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7" y="1512897"/>
            <a:ext cx="3176526" cy="426444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3739" y="701979"/>
            <a:ext cx="4351338" cy="57993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2581" y="585216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Main PCB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6764" y="5777345"/>
            <a:ext cx="29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PCB voor PLC team (relais)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212" y="1617496"/>
            <a:ext cx="5912390" cy="3847043"/>
          </a:xfrm>
        </p:spPr>
      </p:pic>
      <p:sp>
        <p:nvSpPr>
          <p:cNvPr id="7" name="TextBox 6"/>
          <p:cNvSpPr txBox="1"/>
          <p:nvPr/>
        </p:nvSpPr>
        <p:spPr>
          <a:xfrm>
            <a:off x="1762298" y="5464539"/>
            <a:ext cx="315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Elektronische schema main PCB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31" y="1617497"/>
            <a:ext cx="5834969" cy="38470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1691" y="5434365"/>
            <a:ext cx="473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Elektronische schema PCB voor PLC team (relais)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 smtClean="0"/>
              <a:t>Elektronica </a:t>
            </a:r>
            <a:r>
              <a:rPr lang="nl-BE" dirty="0" smtClean="0"/>
              <a:t>bord (huidige versie)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8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nl-BE" dirty="0" smtClean="0"/>
              <a:t>Demo: </a:t>
            </a:r>
            <a:r>
              <a:rPr lang="nl-BE" sz="2800" dirty="0" smtClean="0"/>
              <a:t>Afstandsmeting Hc-sr05 met PSoC </a:t>
            </a:r>
            <a:r>
              <a:rPr lang="nl-BE" sz="2800" dirty="0" smtClean="0"/>
              <a:t>(vorige demo)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3" y="1576243"/>
            <a:ext cx="6672101" cy="4591606"/>
          </a:xfrm>
        </p:spPr>
      </p:pic>
    </p:spTree>
    <p:extLst>
      <p:ext uri="{BB962C8B-B14F-4D97-AF65-F5344CB8AC3E}">
        <p14:creationId xmlns:p14="http://schemas.microsoft.com/office/powerpoint/2010/main" val="176621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Niet gelukt</a:t>
            </a:r>
          </a:p>
          <a:p>
            <a:pPr lvl="1"/>
            <a:r>
              <a:rPr lang="nl-BE" dirty="0" smtClean="0"/>
              <a:t>Reden “STMµController werkt niet”</a:t>
            </a:r>
            <a:endParaRPr lang="nl-BE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3691" cy="1325563"/>
          </a:xfrm>
        </p:spPr>
        <p:txBody>
          <a:bodyPr/>
          <a:lstStyle/>
          <a:p>
            <a:r>
              <a:rPr lang="nl-BE" dirty="0" smtClean="0"/>
              <a:t>Demo: </a:t>
            </a:r>
            <a:r>
              <a:rPr lang="nl-BE" sz="2800" dirty="0" smtClean="0"/>
              <a:t>LEDmatrix aansturen (huidige demo)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470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DEMO: </a:t>
            </a:r>
            <a:r>
              <a:rPr lang="nl-BE" sz="2400" dirty="0" smtClean="0"/>
              <a:t>JSON strings in CSV file pushen en output geven op 		   localhost (huidige demo)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600200"/>
            <a:ext cx="9029700" cy="4500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1917701"/>
            <a:ext cx="3333750" cy="117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325" y="3298826"/>
            <a:ext cx="3279541" cy="22637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366" y="3298155"/>
            <a:ext cx="2997200" cy="22644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948" y="4144627"/>
            <a:ext cx="1524000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174" y="2402805"/>
            <a:ext cx="12858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5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3612</TotalTime>
  <Words>267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Verdana</vt:lpstr>
      <vt:lpstr>Kantoorthema</vt:lpstr>
      <vt:lpstr>Autonomous Cart (2)</vt:lpstr>
      <vt:lpstr>PowerPoint Presentation</vt:lpstr>
      <vt:lpstr>PowerPoint Presentation</vt:lpstr>
      <vt:lpstr>Elektronica bord (eerste versie)</vt:lpstr>
      <vt:lpstr>Elektronica bord (huidige versie)</vt:lpstr>
      <vt:lpstr>Elektronica bord (huidige versie)</vt:lpstr>
      <vt:lpstr>Demo: Afstandsmeting Hc-sr05 met PSoC (vorige demo)</vt:lpstr>
      <vt:lpstr>Demo: LEDmatrix aansturen (huidige demo)</vt:lpstr>
      <vt:lpstr>DEMO: JSON strings in CSV file pushen en output geven op      localhost (huidige demo)</vt:lpstr>
      <vt:lpstr>Demo: RFID Verification System (vorige demo)      </vt:lpstr>
      <vt:lpstr>Demo: TCP/IP communicatie Jetson(client) &amp; PLC (server) (vorige demo)</vt:lpstr>
      <vt:lpstr>Demo: RFID Verification System met                STMµController (Huidige demo)      </vt:lpstr>
      <vt:lpstr>Demo: Site voor op de Jetson nano display (bedoeld         voor passagiers) (huidige demo)</vt:lpstr>
      <vt:lpstr>Onderzoeksvraag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Bart Stukken</dc:creator>
  <cp:lastModifiedBy>Abad UrRehmanSethi</cp:lastModifiedBy>
  <cp:revision>52</cp:revision>
  <dcterms:created xsi:type="dcterms:W3CDTF">2019-02-11T13:40:55Z</dcterms:created>
  <dcterms:modified xsi:type="dcterms:W3CDTF">2020-04-29T09:54:41Z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95379a6-efcb-4855-97e0-03c6be785496_Enabled">
    <vt:lpwstr>True</vt:lpwstr>
  </property>
  <property fmtid="{D5CDD505-2E9C-101B-9397-08002B2CF9AE}" pid="3" name="MSIP_Label_f95379a6-efcb-4855-97e0-03c6be785496_SiteId">
    <vt:lpwstr>0bff66c5-45db-46ed-8b81-87959e069b90</vt:lpwstr>
  </property>
  <property fmtid="{D5CDD505-2E9C-101B-9397-08002B2CF9AE}" pid="4" name="MSIP_Label_f95379a6-efcb-4855-97e0-03c6be785496_Owner">
    <vt:lpwstr>20003435@pxl.be</vt:lpwstr>
  </property>
  <property fmtid="{D5CDD505-2E9C-101B-9397-08002B2CF9AE}" pid="5" name="MSIP_Label_f95379a6-efcb-4855-97e0-03c6be785496_SetDate">
    <vt:lpwstr>2020-02-26T08:31:55.1245700Z</vt:lpwstr>
  </property>
  <property fmtid="{D5CDD505-2E9C-101B-9397-08002B2CF9AE}" pid="6" name="MSIP_Label_f95379a6-efcb-4855-97e0-03c6be785496_Name">
    <vt:lpwstr>Publiek</vt:lpwstr>
  </property>
  <property fmtid="{D5CDD505-2E9C-101B-9397-08002B2CF9AE}" pid="7" name="MSIP_Label_f95379a6-efcb-4855-97e0-03c6be785496_Application">
    <vt:lpwstr>Microsoft Azure Information Protection</vt:lpwstr>
  </property>
  <property fmtid="{D5CDD505-2E9C-101B-9397-08002B2CF9AE}" pid="8" name="MSIP_Label_f95379a6-efcb-4855-97e0-03c6be785496_ActionId">
    <vt:lpwstr>04be34ac-0483-4fa6-98cc-9d0d7945eae0</vt:lpwstr>
  </property>
  <property fmtid="{D5CDD505-2E9C-101B-9397-08002B2CF9AE}" pid="9" name="MSIP_Label_f95379a6-efcb-4855-97e0-03c6be785496_Extended_MSFT_Method">
    <vt:lpwstr>Automatic</vt:lpwstr>
  </property>
  <property fmtid="{D5CDD505-2E9C-101B-9397-08002B2CF9AE}" pid="10" name="Sensitivity">
    <vt:lpwstr>Publiek</vt:lpwstr>
  </property>
</Properties>
</file>